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Economica" panose="020B0604020202020204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20445632a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20445632a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20445632a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e20445632a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e20445632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e20445632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20445632a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20445632a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20445632a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20445632a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20445632a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e20445632a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20445632a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20445632a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20445632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20445632a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20445632a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20445632a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20445632a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20445632a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tordiasua/EmpCent/blob/master/DER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tordiasua/EmpCent/blob/master/MR.jp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839625" y="1157300"/>
            <a:ext cx="3686100" cy="17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Base de Dados de um Centro de Emprego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671250" y="3914251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Gonçalo Machado 98359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Vitor Dias 98396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User Defined Function - Example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59113"/>
            <a:ext cx="8839199" cy="1425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Demo</a:t>
            </a:r>
            <a:endParaRPr/>
          </a:p>
        </p:txBody>
      </p:sp>
      <p:pic>
        <p:nvPicPr>
          <p:cNvPr id="2" name="New video">
            <a:hlinkClick r:id="" action="ppaction://media"/>
            <a:extLst>
              <a:ext uri="{FF2B5EF4-FFF2-40B4-BE49-F238E27FC236}">
                <a16:creationId xmlns:a16="http://schemas.microsoft.com/office/drawing/2014/main" id="{6FE27E3A-AFDC-4BA2-8CAD-CD3D500157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9668" y="607753"/>
            <a:ext cx="7272632" cy="40908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3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Análise de Requisitos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4 Entidades principais: Desempregado, Recrutador, Empresa, Oferta;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Desempregado pode ter associado a si 1 ou mais Habilitações Académicas, 1 ou mais Experiências de Trabalho e 1 ou mais Línguas;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Desempregado pode se Candidatar a várias Ofertas;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Empresa pode ter 1 ou mais Recrutadores;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Cada Recrutador pode criar 1 ou mais Ofertas;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PT"/>
              <a:t>Um Recrutador pode ver quem se candidatou às suas Ofertas;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5100600" cy="9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Diagrama Entidade Relação</a:t>
            </a: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685800" y="2425225"/>
            <a:ext cx="7383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u="sng">
                <a:solidFill>
                  <a:schemeClr val="hlink"/>
                </a:solidFill>
                <a:hlinkClick r:id="rId3"/>
              </a:rPr>
              <a:t>https://github.com/vitordiasua/EmpCent/blob/master/DER.jpg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2325300"/>
            <a:ext cx="8520600" cy="4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PT" sz="2000" u="sng">
                <a:solidFill>
                  <a:schemeClr val="hlink"/>
                </a:solidFill>
                <a:hlinkClick r:id="rId3"/>
              </a:rPr>
              <a:t>https://github.com/vitordiasua/EmpCent/blob/master/MR.jpg</a:t>
            </a:r>
            <a:endParaRPr sz="2000"/>
          </a:p>
        </p:txBody>
      </p:sp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Modelo Relacional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311700" y="1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SQL DDL</a:t>
            </a: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311700" y="1018625"/>
            <a:ext cx="8520600" cy="3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Schema - projeto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Data Types - Varchar, nVarchar, int, smallint, bit, date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Constraints: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	-Unique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	-Check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	-Not Null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	-Foreign Key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/>
              <a:t>	-Primary Key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/>
              <a:t>Computed Column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7675" y="900750"/>
            <a:ext cx="2619575" cy="58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9075" y="2063350"/>
            <a:ext cx="222885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9075" y="2672950"/>
            <a:ext cx="6573550" cy="27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63325" y="3053950"/>
            <a:ext cx="4536650" cy="35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05013" y="3405175"/>
            <a:ext cx="7038975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177663" y="3862375"/>
            <a:ext cx="3019425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519347" y="4663647"/>
            <a:ext cx="6466054" cy="19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SQL DML</a:t>
            </a:r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Exists			Deletes		Select			Join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/>
              <a:t>Inserts			Not Null		Updates	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571749"/>
            <a:ext cx="8465348" cy="218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SQL Programming</a:t>
            </a: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/>
              <a:t>Stored Procedures - 16</a:t>
            </a:r>
            <a:endParaRPr sz="2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2500"/>
              <a:t>User Defined Functions - 8</a:t>
            </a:r>
            <a:endParaRPr sz="2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2500"/>
              <a:t>Triggers - 8</a:t>
            </a:r>
            <a:endParaRPr sz="2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2500"/>
              <a:t>Indexes - 4</a:t>
            </a:r>
            <a:endParaRPr sz="2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2500"/>
              <a:t>Nested SPs</a:t>
            </a:r>
            <a:endParaRPr sz="2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2500"/>
              <a:t>Transactions inside SPs</a:t>
            </a:r>
            <a:endParaRPr sz="2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Stored Procedure - Example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99625"/>
            <a:ext cx="8292180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Trigger - Example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625" y="1147225"/>
            <a:ext cx="6558216" cy="38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Microsoft Office PowerPoint</Application>
  <PresentationFormat>Apresentação no Ecrã (16:9)</PresentationFormat>
  <Paragraphs>39</Paragraphs>
  <Slides>11</Slides>
  <Notes>11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5" baseType="lpstr">
      <vt:lpstr>Economica</vt:lpstr>
      <vt:lpstr>Arial</vt:lpstr>
      <vt:lpstr>Open Sans</vt:lpstr>
      <vt:lpstr>Luxe</vt:lpstr>
      <vt:lpstr>Base de Dados de um Centro de Emprego</vt:lpstr>
      <vt:lpstr>Análise de Requisitos</vt:lpstr>
      <vt:lpstr>Diagrama Entidade Relação</vt:lpstr>
      <vt:lpstr>Modelo Relacional</vt:lpstr>
      <vt:lpstr>SQL DDL</vt:lpstr>
      <vt:lpstr>SQL DML</vt:lpstr>
      <vt:lpstr>SQL Programming</vt:lpstr>
      <vt:lpstr>Stored Procedure - Example</vt:lpstr>
      <vt:lpstr>Trigger - Example</vt:lpstr>
      <vt:lpstr>User Defined Function - Example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Dados de um Centro de Emprego</dc:title>
  <cp:lastModifiedBy>Vitor D</cp:lastModifiedBy>
  <cp:revision>1</cp:revision>
  <dcterms:modified xsi:type="dcterms:W3CDTF">2021-06-24T14:43:30Z</dcterms:modified>
</cp:coreProperties>
</file>